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60" r:id="rId9"/>
    <p:sldId id="1158" r:id="rId10"/>
    <p:sldId id="115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Chen Lina most probably do in the future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 the price of crab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 opening time of Wu You Xian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more comfortable tables and chairs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 employees to introduce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xiaolongbao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2" name="矩形 1"/>
          <p:cNvSpPr/>
          <p:nvPr/>
        </p:nvSpPr>
        <p:spPr>
          <a:xfrm>
            <a:off x="766614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15754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asked about her plans for the future, Chen replied happily, ‘I want to make Wu You Xian more than a restaurant. Employees will be well-trained to help customers enjoy as well as know more about 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this way, customers don’t just taste great food but also discover the rich culture behind each dish.’”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当被问及未来的计划时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陈高兴地回答说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屋友鲜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不仅限于一家餐厅。员工们将训练有素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帮助顾客享受并更多地了解小笼包。这样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顾客不仅可以品尝到美味的食物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还可以发现每道菜背后的丰富文化。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陈丽娜未来最有可能教员工介绍小笼包。故选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5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讲述了陈丽娜与小笼包的故事。她从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岁开始学习技艺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后远赴日本指导工作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几年后开办屋友鲜餐厅。陈丽娜总结了她成功的原因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她不仅努力开发小笼包的口味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还友善地对待员工与顾客。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926201"/>
            <a:ext cx="10710215" cy="12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You Xian, a restaurant owned by Chen Lina, received one Michelin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米其林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 in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Shanghai’s first dim sum restaurant to achieve such an honour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19, Chen Lina was a learner at the restaurant Lyubolang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always the first to arrive at the kitchen and the last to leave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paid close attention to every hand movement of master chefs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厨师长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practised without 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she was sent to Japan in 2005 as an instructor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Nanxiang Mantou Restaurant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achieving great success in Japan, Chen returned to her homeland and started Wu You Xian several years later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years, Chen has developed 28 flavours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menu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You Xian has won plenty of awards and has become more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treat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my own child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spent days and nights developing crab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made it for the first time, I sold 11 baskets in just one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so excited that I couldn’t sleep,” Chen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the only reason for Chen’s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deeply values her customers as well as employees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always warmly welcomes the customers and calls them “little sisters” and “little brothers”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sets the restaurant’s working time from 9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6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 the employees have their personal lives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Chen wins the hearts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Wu You Xian, you can see everyone wearing a smile just like family members getting together for a meal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asked about her plans for the future, Chen replied happily, “I want to make Wu You Xian more than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well-trained to help customers enjoy as well as know more about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way, customers don’t just taste great food but also discover the rich culture behind each dish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Chen Lina do in 2005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opened Wu You Xian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to Japan to share her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became a learner at a restaurant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achieved great success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4369" y="8569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6308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“Later,she was sent to Japan in 2005 as an instructor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Nanxiang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Mantou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Restaurant. After achieving great success in Japan,Chen returned to her homeland and started Wu You Xian several years later.”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年被派往日本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在南翔馒头店担任指导老师。在日本取得巨大的成功后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陈回到祖国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几年后创办了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屋友鲜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陈丽娜在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年去日本分享她的技能。故选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Chen talk about crab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she could make it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she could sell it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she became rich from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her efforts and love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211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the years, Chen has developed 28 flavours of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menu. Wu You Xian has won plenty of awards and has become more popular. ‘I treat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my own child. I spent days and nights developing crab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I made it for the first time, I sold 11 baskets in just one day. I was so excited that I couldn’t sleep.’ Chen said.”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陈在菜单上开发了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种口味的小笼包。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屋友鲜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获得了很多奖项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越来越受欢迎。陈说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我像对待自己的孩子一样对待小笼包。我花了好几个日夜开发蟹粉小笼包。当我第一次做蟹粉小笼包时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我在一天内就卖出了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笼。我太兴奋了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以至于睡不着觉。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在第三段陈提到蟹粉小笼包是为了表达她的努力及其对它的热爱。故选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Wu You Xian a successful 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 invites famous chefs to help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 treats customers and employees like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 gets great ideas from some other restaurants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 creates delicious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many flavours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5575" algn="l"/>
                <a:tab pos="5286375" algn="l"/>
                <a:tab pos="80772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75221"/>
            <a:ext cx="3003795" cy="4132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619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细节理解题。根据第三段和第四段内容可知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屋友鲜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能够成为一家成功的餐厅是因为陈制作了美味的小笼包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口味多样以及她对待客户和员工就像对待家人一样。故选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31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1148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446</cp:revision>
  <dcterms:created xsi:type="dcterms:W3CDTF">2020-11-06T05:24:00Z</dcterms:created>
  <dcterms:modified xsi:type="dcterms:W3CDTF">2025-09-17T16:05:11Z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